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688638" cy="15124113"/>
  <p:notesSz cx="6858000" cy="9144000"/>
  <p:defaultTextStyle>
    <a:defPPr>
      <a:defRPr lang="ja-JP"/>
    </a:defPPr>
    <a:lvl1pPr marL="0" algn="l" defTabSz="7373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37375" algn="l" defTabSz="7373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74749" algn="l" defTabSz="7373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12124" algn="l" defTabSz="7373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49497" algn="l" defTabSz="7373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686872" algn="l" defTabSz="7373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24246" algn="l" defTabSz="7373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161621" algn="l" defTabSz="7373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898996" algn="l" defTabSz="7373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832" y="1072"/>
      </p:cViewPr>
      <p:guideLst>
        <p:guide orient="horz" pos="4764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48" y="4698280"/>
            <a:ext cx="9085342" cy="324188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296" y="8570331"/>
            <a:ext cx="7482047" cy="38650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6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1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8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0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79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850084" y="847231"/>
            <a:ext cx="3366179" cy="1806841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7835" y="847231"/>
            <a:ext cx="9924104" cy="1806841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95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1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329" y="9718644"/>
            <a:ext cx="9085342" cy="3003817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329" y="6410247"/>
            <a:ext cx="9085342" cy="330839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37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74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1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49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68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2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16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899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35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47835" y="4939844"/>
            <a:ext cx="6645141" cy="1397580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71120" y="4939844"/>
            <a:ext cx="6645142" cy="1397580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16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2" y="605665"/>
            <a:ext cx="9619774" cy="252068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434" y="3385423"/>
            <a:ext cx="4722671" cy="1410883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375" indent="0">
              <a:buNone/>
              <a:defRPr sz="3200" b="1"/>
            </a:lvl2pPr>
            <a:lvl3pPr marL="1474749" indent="0">
              <a:buNone/>
              <a:defRPr sz="2900" b="1"/>
            </a:lvl3pPr>
            <a:lvl4pPr marL="2212124" indent="0">
              <a:buNone/>
              <a:defRPr sz="2500" b="1"/>
            </a:lvl4pPr>
            <a:lvl5pPr marL="2949497" indent="0">
              <a:buNone/>
              <a:defRPr sz="2500" b="1"/>
            </a:lvl5pPr>
            <a:lvl6pPr marL="3686872" indent="0">
              <a:buNone/>
              <a:defRPr sz="2500" b="1"/>
            </a:lvl6pPr>
            <a:lvl7pPr marL="4424246" indent="0">
              <a:buNone/>
              <a:defRPr sz="2500" b="1"/>
            </a:lvl7pPr>
            <a:lvl8pPr marL="5161621" indent="0">
              <a:buNone/>
              <a:defRPr sz="2500" b="1"/>
            </a:lvl8pPr>
            <a:lvl9pPr marL="5898996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434" y="4796306"/>
            <a:ext cx="4722671" cy="871387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29682" y="3385423"/>
            <a:ext cx="4724526" cy="1410883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375" indent="0">
              <a:buNone/>
              <a:defRPr sz="3200" b="1"/>
            </a:lvl2pPr>
            <a:lvl3pPr marL="1474749" indent="0">
              <a:buNone/>
              <a:defRPr sz="2900" b="1"/>
            </a:lvl3pPr>
            <a:lvl4pPr marL="2212124" indent="0">
              <a:buNone/>
              <a:defRPr sz="2500" b="1"/>
            </a:lvl4pPr>
            <a:lvl5pPr marL="2949497" indent="0">
              <a:buNone/>
              <a:defRPr sz="2500" b="1"/>
            </a:lvl5pPr>
            <a:lvl6pPr marL="3686872" indent="0">
              <a:buNone/>
              <a:defRPr sz="2500" b="1"/>
            </a:lvl6pPr>
            <a:lvl7pPr marL="4424246" indent="0">
              <a:buNone/>
              <a:defRPr sz="2500" b="1"/>
            </a:lvl7pPr>
            <a:lvl8pPr marL="5161621" indent="0">
              <a:buNone/>
              <a:defRPr sz="2500" b="1"/>
            </a:lvl8pPr>
            <a:lvl9pPr marL="5898996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29682" y="4796306"/>
            <a:ext cx="4724526" cy="871387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19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7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91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4" y="602164"/>
            <a:ext cx="3516489" cy="256269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78961" y="602167"/>
            <a:ext cx="5975246" cy="12908012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434" y="3164863"/>
            <a:ext cx="3516489" cy="10345315"/>
          </a:xfrm>
        </p:spPr>
        <p:txBody>
          <a:bodyPr/>
          <a:lstStyle>
            <a:lvl1pPr marL="0" indent="0">
              <a:buNone/>
              <a:defRPr sz="2300"/>
            </a:lvl1pPr>
            <a:lvl2pPr marL="737375" indent="0">
              <a:buNone/>
              <a:defRPr sz="2000"/>
            </a:lvl2pPr>
            <a:lvl3pPr marL="1474749" indent="0">
              <a:buNone/>
              <a:defRPr sz="1500"/>
            </a:lvl3pPr>
            <a:lvl4pPr marL="2212124" indent="0">
              <a:buNone/>
              <a:defRPr sz="1500"/>
            </a:lvl4pPr>
            <a:lvl5pPr marL="2949497" indent="0">
              <a:buNone/>
              <a:defRPr sz="1500"/>
            </a:lvl5pPr>
            <a:lvl6pPr marL="3686872" indent="0">
              <a:buNone/>
              <a:defRPr sz="1500"/>
            </a:lvl6pPr>
            <a:lvl7pPr marL="4424246" indent="0">
              <a:buNone/>
              <a:defRPr sz="1500"/>
            </a:lvl7pPr>
            <a:lvl8pPr marL="5161621" indent="0">
              <a:buNone/>
              <a:defRPr sz="1500"/>
            </a:lvl8pPr>
            <a:lvl9pPr marL="5898996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048" y="10586880"/>
            <a:ext cx="6413183" cy="124984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048" y="1351368"/>
            <a:ext cx="6413183" cy="9074468"/>
          </a:xfrm>
        </p:spPr>
        <p:txBody>
          <a:bodyPr/>
          <a:lstStyle>
            <a:lvl1pPr marL="0" indent="0">
              <a:buNone/>
              <a:defRPr sz="5200"/>
            </a:lvl1pPr>
            <a:lvl2pPr marL="737375" indent="0">
              <a:buNone/>
              <a:defRPr sz="4500"/>
            </a:lvl2pPr>
            <a:lvl3pPr marL="1474749" indent="0">
              <a:buNone/>
              <a:defRPr sz="3800"/>
            </a:lvl3pPr>
            <a:lvl4pPr marL="2212124" indent="0">
              <a:buNone/>
              <a:defRPr sz="3200"/>
            </a:lvl4pPr>
            <a:lvl5pPr marL="2949497" indent="0">
              <a:buNone/>
              <a:defRPr sz="3200"/>
            </a:lvl5pPr>
            <a:lvl6pPr marL="3686872" indent="0">
              <a:buNone/>
              <a:defRPr sz="3200"/>
            </a:lvl6pPr>
            <a:lvl7pPr marL="4424246" indent="0">
              <a:buNone/>
              <a:defRPr sz="3200"/>
            </a:lvl7pPr>
            <a:lvl8pPr marL="5161621" indent="0">
              <a:buNone/>
              <a:defRPr sz="3200"/>
            </a:lvl8pPr>
            <a:lvl9pPr marL="5898996" indent="0">
              <a:buNone/>
              <a:defRPr sz="3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048" y="11836722"/>
            <a:ext cx="6413183" cy="1774981"/>
          </a:xfrm>
        </p:spPr>
        <p:txBody>
          <a:bodyPr/>
          <a:lstStyle>
            <a:lvl1pPr marL="0" indent="0">
              <a:buNone/>
              <a:defRPr sz="2300"/>
            </a:lvl1pPr>
            <a:lvl2pPr marL="737375" indent="0">
              <a:buNone/>
              <a:defRPr sz="2000"/>
            </a:lvl2pPr>
            <a:lvl3pPr marL="1474749" indent="0">
              <a:buNone/>
              <a:defRPr sz="1500"/>
            </a:lvl3pPr>
            <a:lvl4pPr marL="2212124" indent="0">
              <a:buNone/>
              <a:defRPr sz="1500"/>
            </a:lvl4pPr>
            <a:lvl5pPr marL="2949497" indent="0">
              <a:buNone/>
              <a:defRPr sz="1500"/>
            </a:lvl5pPr>
            <a:lvl6pPr marL="3686872" indent="0">
              <a:buNone/>
              <a:defRPr sz="1500"/>
            </a:lvl6pPr>
            <a:lvl7pPr marL="4424246" indent="0">
              <a:buNone/>
              <a:defRPr sz="1500"/>
            </a:lvl7pPr>
            <a:lvl8pPr marL="5161621" indent="0">
              <a:buNone/>
              <a:defRPr sz="1500"/>
            </a:lvl8pPr>
            <a:lvl9pPr marL="5898996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5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432" y="605665"/>
            <a:ext cx="9619774" cy="2520686"/>
          </a:xfrm>
          <a:prstGeom prst="rect">
            <a:avLst/>
          </a:prstGeom>
        </p:spPr>
        <p:txBody>
          <a:bodyPr vert="horz" lIns="147476" tIns="73738" rIns="147476" bIns="7373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432" y="3528961"/>
            <a:ext cx="9619774" cy="9981215"/>
          </a:xfrm>
          <a:prstGeom prst="rect">
            <a:avLst/>
          </a:prstGeom>
        </p:spPr>
        <p:txBody>
          <a:bodyPr vert="horz" lIns="147476" tIns="73738" rIns="147476" bIns="7373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432" y="14017817"/>
            <a:ext cx="2494016" cy="805219"/>
          </a:xfrm>
          <a:prstGeom prst="rect">
            <a:avLst/>
          </a:prstGeom>
        </p:spPr>
        <p:txBody>
          <a:bodyPr vert="horz" lIns="147476" tIns="73738" rIns="147476" bIns="73738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E0FB5-C203-E642-B398-8378B3ECDA12}" type="datetimeFigureOut">
              <a:rPr kumimoji="1" lang="ja-JP" altLang="en-US" smtClean="0"/>
              <a:t>20/03/28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1952" y="14017817"/>
            <a:ext cx="3384735" cy="805219"/>
          </a:xfrm>
          <a:prstGeom prst="rect">
            <a:avLst/>
          </a:prstGeom>
        </p:spPr>
        <p:txBody>
          <a:bodyPr vert="horz" lIns="147476" tIns="73738" rIns="147476" bIns="73738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0190" y="14017817"/>
            <a:ext cx="2494016" cy="805219"/>
          </a:xfrm>
          <a:prstGeom prst="rect">
            <a:avLst/>
          </a:prstGeom>
        </p:spPr>
        <p:txBody>
          <a:bodyPr vert="horz" lIns="147476" tIns="73738" rIns="147476" bIns="73738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23CF5-C0B9-1C4A-84B5-CBA956CFC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18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375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31" indent="-553031" algn="l" defTabSz="737375" rtl="0" eaLnBrk="1" latinLnBrk="0" hangingPunct="1">
        <a:spcBef>
          <a:spcPct val="20000"/>
        </a:spcBef>
        <a:buFont typeface="Arial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233" indent="-460858" algn="l" defTabSz="737375" rtl="0" eaLnBrk="1" latinLnBrk="0" hangingPunct="1">
        <a:spcBef>
          <a:spcPct val="20000"/>
        </a:spcBef>
        <a:buFont typeface="Arial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437" indent="-368687" algn="l" defTabSz="737375" rtl="0" eaLnBrk="1" latinLnBrk="0" hangingPunct="1">
        <a:spcBef>
          <a:spcPct val="20000"/>
        </a:spcBef>
        <a:buFont typeface="Arial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80810" indent="-368687" algn="l" defTabSz="737375" rtl="0" eaLnBrk="1" latinLnBrk="0" hangingPunct="1">
        <a:spcBef>
          <a:spcPct val="20000"/>
        </a:spcBef>
        <a:buFont typeface="Arial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184" indent="-368687" algn="l" defTabSz="737375" rtl="0" eaLnBrk="1" latinLnBrk="0" hangingPunct="1">
        <a:spcBef>
          <a:spcPct val="20000"/>
        </a:spcBef>
        <a:buFont typeface="Arial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5559" indent="-368687" algn="l" defTabSz="737375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2934" indent="-368687" algn="l" defTabSz="737375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308" indent="-368687" algn="l" defTabSz="737375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7683" indent="-368687" algn="l" defTabSz="737375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373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375" algn="l" defTabSz="7373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749" algn="l" defTabSz="7373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124" algn="l" defTabSz="7373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497" algn="l" defTabSz="7373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6872" algn="l" defTabSz="7373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246" algn="l" defTabSz="7373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1621" algn="l" defTabSz="7373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8996" algn="l" defTabSz="7373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pos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7" y="292854"/>
            <a:ext cx="10019292" cy="1417914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0" y="14097000"/>
            <a:ext cx="10688638" cy="102711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81452" y="14229324"/>
            <a:ext cx="1033881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A-OTF リュウミン Pro M-KL"/>
                <a:ea typeface="A-OTF リュウミン Pro M-KL"/>
                <a:cs typeface="A-OTF リュウミン Pro M-KL"/>
              </a:rPr>
              <a:t>〇〇</a:t>
            </a:r>
            <a:r>
              <a:rPr lang="ja-JP" altLang="en-US" sz="3200" dirty="0" smtClean="0">
                <a:latin typeface="A-OTF リュウミン Pro M-KL"/>
                <a:ea typeface="A-OTF リュウミン Pro M-KL"/>
                <a:cs typeface="A-OTF リュウミン Pro M-KL"/>
              </a:rPr>
              <a:t>は環境にやさしい自転車での観光を推奨して</a:t>
            </a:r>
            <a:r>
              <a:rPr lang="ja-JP" altLang="en-US" sz="3200" dirty="0" smtClean="0">
                <a:latin typeface="A-OTF リュウミン Pro M-KL"/>
                <a:ea typeface="A-OTF リュウミン Pro M-KL"/>
                <a:cs typeface="A-OTF リュウミン Pro M-KL"/>
              </a:rPr>
              <a:t>います</a:t>
            </a:r>
            <a:endParaRPr lang="ja-JP" altLang="en-US" sz="3200" dirty="0">
              <a:latin typeface="A-OTF リュウミン Pro M-KL"/>
              <a:ea typeface="A-OTF リュウミン Pro M-KL"/>
              <a:cs typeface="A-OTF リュウミン Pro M-KL"/>
            </a:endParaRPr>
          </a:p>
        </p:txBody>
      </p:sp>
    </p:spTree>
    <p:extLst>
      <p:ext uri="{BB962C8B-B14F-4D97-AF65-F5344CB8AC3E}">
        <p14:creationId xmlns:p14="http://schemas.microsoft.com/office/powerpoint/2010/main" val="185796421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13</Words>
  <Application>Microsoft Macintosh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田淵</dc:creator>
  <cp:lastModifiedBy>田淵</cp:lastModifiedBy>
  <cp:revision>7</cp:revision>
  <dcterms:created xsi:type="dcterms:W3CDTF">2020-02-22T05:14:17Z</dcterms:created>
  <dcterms:modified xsi:type="dcterms:W3CDTF">2020-03-28T07:52:13Z</dcterms:modified>
</cp:coreProperties>
</file>